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E4A933F-DEE6-4F19-B2CF-A922F8592876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Понятие о проценте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1183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chemeClr val="tx1"/>
                </a:solidFill>
              </a:rPr>
              <a:t>Устный счет</a:t>
            </a:r>
            <a:endParaRPr lang="ru-RU" sz="66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𝟏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𝟐</m:t>
                        </m:r>
                      </m:den>
                    </m:f>
                    <m:r>
                      <a:rPr lang="ru-RU" sz="3600" b="1" i="1">
                        <a:effectLst/>
                        <a:latin typeface="Cambria Math"/>
                        <a:ea typeface="Times New Roman"/>
                      </a:rPr>
                      <m:t>∗</m:t>
                    </m:r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𝟏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;</a:t>
                </a:r>
                <a:r>
                  <a:rPr lang="ru-RU" sz="3600" b="1" dirty="0" smtClean="0">
                    <a:effectLst/>
                    <a:latin typeface="Times New Roman"/>
                    <a:ea typeface="Times New Roman"/>
                  </a:rPr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𝟐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𝟑</m:t>
                        </m:r>
                      </m:den>
                    </m:f>
                    <m:r>
                      <a:rPr lang="ru-RU" sz="3600" b="1" i="1">
                        <a:effectLst/>
                        <a:latin typeface="Cambria Math"/>
                        <a:ea typeface="Times New Roman"/>
                      </a:rPr>
                      <m:t>÷</m:t>
                    </m:r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𝟓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𝟕</m:t>
                        </m:r>
                      </m:den>
                    </m:f>
                    <m:r>
                      <a:rPr lang="ru-RU" sz="3600" b="1" i="1">
                        <a:effectLst/>
                        <a:latin typeface="Cambria Math"/>
                        <a:ea typeface="Times New Roman"/>
                      </a:rPr>
                      <m:t>;</m:t>
                    </m:r>
                  </m:oMath>
                </a14:m>
                <a:r>
                  <a:rPr lang="ru-RU" sz="3600" b="1" dirty="0" smtClean="0">
                    <a:effectLst/>
                    <a:latin typeface="Times New Roman"/>
                    <a:ea typeface="Times New Roman"/>
                  </a:rPr>
                  <a:t>    </a:t>
                </a:r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ru-RU" sz="3600" b="1" i="1">
                        <a:effectLst/>
                        <a:latin typeface="Cambria Math"/>
                        <a:ea typeface="Times New Roman"/>
                      </a:rPr>
                      <m:t> </m:t>
                    </m:r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𝟐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𝟏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𝟒</m:t>
                        </m:r>
                      </m:den>
                    </m:f>
                  </m:oMath>
                </a14:m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; </a:t>
                </a:r>
                <a:r>
                  <a:rPr lang="ru-RU" sz="3600" b="1" dirty="0" smtClean="0">
                    <a:effectLst/>
                    <a:latin typeface="Times New Roman"/>
                    <a:ea typeface="Times New Roman"/>
                  </a:rPr>
                  <a:t>   </a:t>
                </a:r>
              </a:p>
              <a:p>
                <a:pPr algn="just">
                  <a:spcAft>
                    <a:spcPts val="0"/>
                  </a:spcAft>
                </a:pPr>
                <a:r>
                  <a:rPr lang="ru-RU" sz="3600" b="1" dirty="0" smtClean="0">
                    <a:effectLst/>
                    <a:latin typeface="Times New Roman"/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𝟕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𝟓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; </a:t>
                </a:r>
                <a:r>
                  <a:rPr lang="ru-RU" sz="3600" b="1" dirty="0" smtClean="0">
                    <a:effectLst/>
                    <a:latin typeface="Times New Roman"/>
                    <a:ea typeface="Times New Roman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𝟏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𝟖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;</a:t>
                </a:r>
                <a:r>
                  <a:rPr lang="ru-RU" sz="3600" b="1" dirty="0" smtClean="0">
                    <a:effectLst/>
                    <a:latin typeface="Times New Roman"/>
                    <a:ea typeface="Times New Roman"/>
                  </a:rPr>
                  <a:t>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𝟑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𝟓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;</a:t>
                </a:r>
                <a:endParaRPr lang="ru-RU" sz="3600" b="1" dirty="0" smtClean="0">
                  <a:effectLst/>
                  <a:latin typeface="Times New Roman"/>
                  <a:ea typeface="Times New Roman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ru-RU" sz="3600" b="1" dirty="0">
                    <a:effectLst/>
                    <a:latin typeface="Times New Roman"/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𝟓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𝟖</m:t>
                        </m:r>
                      </m:den>
                    </m:f>
                    <m:r>
                      <a:rPr lang="ru-RU" sz="3600" b="1" i="1">
                        <a:effectLst/>
                        <a:latin typeface="Cambria Math"/>
                        <a:ea typeface="Times New Roman"/>
                      </a:rPr>
                      <m:t>÷</m:t>
                    </m:r>
                    <m:f>
                      <m:fPr>
                        <m:ctrlP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𝟏</m:t>
                        </m:r>
                      </m:num>
                      <m:den>
                        <m:r>
                          <a:rPr lang="ru-RU" sz="3600" b="1" i="1">
                            <a:effectLst/>
                            <a:latin typeface="Cambria Math"/>
                            <a:ea typeface="Times New Roman"/>
                          </a:rPr>
                          <m:t>𝟒</m:t>
                        </m:r>
                      </m:den>
                    </m:f>
                  </m:oMath>
                </a14:m>
                <a:endParaRPr lang="ru-RU" sz="3600" b="1" dirty="0">
                  <a:effectLst/>
                  <a:latin typeface="Times New Roman"/>
                  <a:ea typeface="Times New Roman"/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871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331640" y="1124744"/>
                <a:ext cx="6552728" cy="4654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+mj-lt"/>
                  <a:buAutoNum type="arabicParenR"/>
                </a:pPr>
                <a:r>
                  <a:rPr lang="ru-RU" sz="4000" b="1" dirty="0" smtClean="0">
                    <a:effectLst/>
                    <a:latin typeface="Times New Roman"/>
                    <a:ea typeface="Times New Roman"/>
                    <a:cs typeface="Times New Roman"/>
                  </a:rPr>
                  <a:t>100; 300; 1200; 50; 12</a:t>
                </a:r>
                <a:endParaRPr lang="ru-RU" sz="4000" b="1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4000" b="1" dirty="0">
                    <a:effectLst/>
                    <a:latin typeface="Times New Roman"/>
                    <a:ea typeface="Times New Roman"/>
                    <a:cs typeface="Times New Roman"/>
                  </a:rPr>
                  <a:t>Найти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40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𝟏</m:t>
                        </m:r>
                      </m:num>
                      <m:den>
                        <m:r>
                          <a:rPr lang="ru-RU" sz="40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ru-RU" sz="4000" b="1" dirty="0"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4000" b="1" dirty="0" smtClean="0">
                    <a:effectLst/>
                    <a:latin typeface="Times New Roman"/>
                    <a:ea typeface="Times New Roman"/>
                    <a:cs typeface="Times New Roman"/>
                  </a:rPr>
                  <a:t>числа</a:t>
                </a:r>
              </a:p>
              <a:p>
                <a:pPr lvl="0">
                  <a:lnSpc>
                    <a:spcPct val="115000"/>
                  </a:lnSpc>
                  <a:spcAft>
                    <a:spcPts val="0"/>
                  </a:spcAft>
                </a:pPr>
                <a:endParaRPr lang="ru-RU" sz="4000" b="1" dirty="0" smtClean="0">
                  <a:effectLst/>
                  <a:latin typeface="Times New Roman"/>
                  <a:ea typeface="Times New Roman"/>
                  <a:cs typeface="Times New Roman"/>
                </a:endParaRPr>
              </a:p>
              <a:p>
                <a:pPr lvl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4000" b="1" dirty="0" smtClean="0">
                    <a:effectLst/>
                    <a:latin typeface="Times New Roman"/>
                    <a:ea typeface="Times New Roman"/>
                    <a:cs typeface="Times New Roman"/>
                  </a:rPr>
                  <a:t>2)   1м</a:t>
                </a:r>
                <a:r>
                  <a:rPr lang="ru-RU" sz="4000" b="1" dirty="0">
                    <a:effectLst/>
                    <a:latin typeface="Times New Roman"/>
                    <a:ea typeface="Times New Roman"/>
                    <a:cs typeface="Times New Roman"/>
                  </a:rPr>
                  <a:t>; 1км; 1а</a:t>
                </a:r>
                <a:endParaRPr lang="ru-RU" sz="4000" b="1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4000" b="1" dirty="0">
                    <a:effectLst/>
                    <a:latin typeface="Times New Roman"/>
                    <a:ea typeface="Times New Roman"/>
                    <a:cs typeface="Times New Roman"/>
                  </a:rPr>
                  <a:t>Найти сотую часть каждой величины</a:t>
                </a:r>
                <a:endParaRPr lang="ru-RU" sz="4000" b="1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1124744"/>
                <a:ext cx="6552728" cy="4654287"/>
              </a:xfrm>
              <a:prstGeom prst="rect">
                <a:avLst/>
              </a:prstGeom>
              <a:blipFill rotWithShape="1">
                <a:blip r:embed="rId2"/>
                <a:stretch>
                  <a:fillRect l="-3256" t="-1573" r="-2884" b="-35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717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680853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1073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</TotalTime>
  <Words>100</Words>
  <Application>Microsoft Office PowerPoint</Application>
  <PresentationFormat>Экран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Остин</vt:lpstr>
      <vt:lpstr>Понятие о проценте</vt:lpstr>
      <vt:lpstr>Устный счет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проценте</dc:title>
  <dc:creator>Учитель</dc:creator>
  <cp:lastModifiedBy>Учитель</cp:lastModifiedBy>
  <cp:revision>3</cp:revision>
  <dcterms:created xsi:type="dcterms:W3CDTF">2017-06-13T12:58:22Z</dcterms:created>
  <dcterms:modified xsi:type="dcterms:W3CDTF">2017-06-14T06:46:03Z</dcterms:modified>
</cp:coreProperties>
</file>